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</p:sldIdLst>
  <p:sldSz cx="9144000" cy="5143500"/>
  <p:notesSz cx="6858000" cy="9144000"/>
  <p:embeddedFontLst>
    <p:embeddedFont>
      <p:font typeface="Nunito" panose="00000500000000000000"/>
      <p:regular r:id="rId14"/>
    </p:embeddedFont>
    <p:embeddedFont>
      <p:font typeface="Calibri" panose="020F0502020204030204"/>
      <p:regular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04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6d93d4fff7_0_137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6d93d4fff7_0_137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6d93d4fff7_0_14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6d93d4fff7_0_14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6d93d4fff7_0_1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6d93d4fff7_0_1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6d93d4fff7_0_166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6d93d4fff7_0_16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d93d4fff7_0_17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6d93d4fff7_0_17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6de07de7c1_0_123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6de07de7c1_0_12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bg>
      <p:bgPr>
        <a:solidFill>
          <a:schemeClr val="accent6"/>
        </a:solid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119" name="Google Shape;119;p11"/>
          <p:cNvSpPr txBox="1"/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bg>
      <p:bgPr>
        <a:solidFill>
          <a:schemeClr val="accent3"/>
        </a:solidFill>
        <a:effectLst/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bg>
      <p:bgPr>
        <a:solidFill>
          <a:schemeClr val="dk2"/>
        </a:solidFill>
        <a:effectLst/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bg>
      <p:bgPr>
        <a:solidFill>
          <a:schemeClr val="dk2"/>
        </a:solidFill>
        <a:effectLst/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bg>
      <p:bgPr>
        <a:solidFill>
          <a:schemeClr val="dk2"/>
        </a:solidFill>
        <a:effectLst/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solidFill>
          <a:schemeClr val="accent3"/>
        </a:solidFill>
        <a:effectLst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type="body" idx="1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1"/>
        </a:solidFill>
        <a:effectLst/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7" name="Google Shape;107;p10"/>
          <p:cNvSpPr txBox="1"/>
          <p:nvPr>
            <p:ph type="body" idx="1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 panose="00000500000000000000"/>
              <a:buNone/>
              <a:defRPr sz="2800">
                <a:solidFill>
                  <a:schemeClr val="lt1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 panose="020F0502020204030204"/>
              <a:buChar char="●"/>
              <a:defRPr sz="13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○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■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●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○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■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●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 panose="020F0502020204030204"/>
              <a:buChar char="○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Calibri" panose="020F0502020204030204"/>
              <a:buChar char="■"/>
              <a:defRPr sz="1100">
                <a:solidFill>
                  <a:schemeClr val="dk2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 panose="00000500000000000000"/>
                <a:ea typeface="Nunito" panose="00000500000000000000"/>
                <a:cs typeface="Nunito" panose="00000500000000000000"/>
                <a:sym typeface="Nunito" panose="00000500000000000000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6" Type="http://schemas.openxmlformats.org/officeDocument/2006/relationships/hyperlink" Target="https://pl.wikipedia.org/wiki/Patent" TargetMode="External"/><Relationship Id="rId5" Type="http://schemas.openxmlformats.org/officeDocument/2006/relationships/hyperlink" Target="https://pl.wikipedia.org/wiki/Lata_20._XX_wieku" TargetMode="External"/><Relationship Id="rId4" Type="http://schemas.openxmlformats.org/officeDocument/2006/relationships/hyperlink" Target="https://pl.wikipedia.org/wiki/Drut" TargetMode="External"/><Relationship Id="rId3" Type="http://schemas.openxmlformats.org/officeDocument/2006/relationships/hyperlink" Target="https://pl.wikipedia.org/wiki/Stal" TargetMode="External"/><Relationship Id="rId2" Type="http://schemas.openxmlformats.org/officeDocument/2006/relationships/hyperlink" Target="https://pl.wikipedia.org/wiki/Valdemar_Poulsen" TargetMode="External"/><Relationship Id="rId1" Type="http://schemas.openxmlformats.org/officeDocument/2006/relationships/hyperlink" Target="https://pl.wikipedia.org/wiki/Telegrafo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Taśmy magnetyczne</a:t>
            </a:r>
            <a:endParaRPr lang="en-US"/>
          </a:p>
        </p:txBody>
      </p:sp>
      <p:sp>
        <p:nvSpPr>
          <p:cNvPr id="129" name="Google Shape;129;p13"/>
          <p:cNvSpPr txBox="1"/>
          <p:nvPr>
            <p:ph type="subTitle" idx="1"/>
          </p:nvPr>
        </p:nvSpPr>
        <p:spPr>
          <a:xfrm>
            <a:off x="311700" y="2834125"/>
            <a:ext cx="8520600" cy="12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W</a:t>
            </a:r>
            <a:r>
              <a:rPr lang="en-US" sz="1800"/>
              <a:t>ykonali: Zuzanna Dzielicka, Artur Kęsy, Monika Poczta</a:t>
            </a: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Klasa 8, Kobierno, 2019/2020 </a:t>
            </a:r>
            <a:endParaRPr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 to jest ?</a:t>
            </a:r>
            <a:endParaRPr lang="en-US"/>
          </a:p>
        </p:txBody>
      </p:sp>
      <p:sp>
        <p:nvSpPr>
          <p:cNvPr id="135" name="Google Shape;135;p14"/>
          <p:cNvSpPr txBox="1"/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1800"/>
              <a:t>Taśma magnetyczna to taśma używana do zapisu danych.</a:t>
            </a:r>
            <a:endParaRPr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Historia </a:t>
            </a:r>
            <a:endParaRPr lang="en-US"/>
          </a:p>
        </p:txBody>
      </p:sp>
      <p:sp>
        <p:nvSpPr>
          <p:cNvPr id="141" name="Google Shape;141;p15"/>
          <p:cNvSpPr txBox="1"/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rekursorem późniejszych magnetofonów był 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1"/>
              </a:rPr>
              <a:t>telegrafon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, zbudowany przez 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2"/>
              </a:rPr>
              <a:t>Valdemara Poulsena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. Urządzenie wykorzystywało do rejestracji 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3"/>
              </a:rPr>
              <a:t>stalowy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4"/>
              </a:rPr>
              <a:t>drut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. Nieco później pojawiły się urządzenia korzystające ze stalowej taśmy. Były to nośniki ciężkie i niewygodne w użyciu – szczególnie ich łączenie było skomplikowane. Dodatkowo, bardzo szybko przesuwająca się taśma stalowa była niebezpieczna, ze względu na ostre jak brzytwa krawędzie.</a:t>
            </a:r>
            <a:endParaRPr sz="1100">
              <a:solidFill>
                <a:srgbClr val="222222"/>
              </a:solidFill>
              <a:highlight>
                <a:srgbClr val="FFFFFF"/>
              </a:highlight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 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5"/>
              </a:rPr>
              <a:t>latach 20 XX wieku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pojawiły się pierwsze taśmy papierowe, z napyloną warstwą magnetyczną (</a:t>
            </a:r>
            <a:r>
              <a:rPr lang="en-US" sz="1100">
                <a:solidFill>
                  <a:srgbClr val="0B0080"/>
                </a:solidFill>
                <a:highlight>
                  <a:srgbClr val="FFFFFF"/>
                </a:highlight>
                <a:uFill>
                  <a:noFill/>
                </a:u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  <a:hlinkClick r:id="rId6"/>
              </a:rPr>
              <a:t>patent</a:t>
            </a:r>
            <a:r>
              <a:rPr lang="en-US" sz="11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przyznany w 1928 roku dla Fritza Pfleumera)</a:t>
            </a:r>
            <a:endParaRPr sz="1100">
              <a:solidFill>
                <a:srgbClr val="222222"/>
              </a:solidFill>
              <a:highlight>
                <a:srgbClr val="FFFFFF"/>
              </a:highlight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lvl="0" indent="0" algn="l" rtl="0">
              <a:spcBef>
                <a:spcPts val="500"/>
              </a:spcBef>
              <a:spcAft>
                <a:spcPts val="1600"/>
              </a:spcAft>
              <a:buNone/>
            </a:pPr>
            <a:endParaRPr sz="1100"/>
          </a:p>
        </p:txBody>
      </p:sp>
      <p:sp>
        <p:nvSpPr>
          <p:cNvPr id="142" name="Google Shape;142;p15"/>
          <p:cNvSpPr txBox="1"/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</a:p>
        </p:txBody>
      </p:sp>
      <p:pic>
        <p:nvPicPr>
          <p:cNvPr id="143" name="Google Shape;143;p15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5248831" y="1567550"/>
            <a:ext cx="2409269" cy="291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Schemat </a:t>
            </a:r>
            <a:endParaRPr lang="en-US"/>
          </a:p>
        </p:txBody>
      </p:sp>
      <p:sp>
        <p:nvSpPr>
          <p:cNvPr id="149" name="Google Shape;149;p16"/>
          <p:cNvSpPr txBox="1"/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</a:p>
        </p:txBody>
      </p:sp>
      <p:pic>
        <p:nvPicPr>
          <p:cNvPr id="150" name="Google Shape;150;p16"/>
          <p:cNvPicPr preferRelativeResize="0"/>
          <p:nvPr/>
        </p:nvPicPr>
        <p:blipFill>
          <a:blip r:embed="rId1"/>
          <a:stretch>
            <a:fillRect/>
          </a:stretch>
        </p:blipFill>
        <p:spPr>
          <a:xfrm>
            <a:off x="2159275" y="1800200"/>
            <a:ext cx="4303650" cy="256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7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Budowa</a:t>
            </a:r>
            <a:endParaRPr lang="en-US"/>
          </a:p>
        </p:txBody>
      </p:sp>
      <p:sp>
        <p:nvSpPr>
          <p:cNvPr id="156" name="Google Shape;156;p17"/>
          <p:cNvSpPr txBox="1"/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400">
                <a:solidFill>
                  <a:srgbClr val="222222"/>
                </a:solidFill>
                <a:highlight>
                  <a:srgbClr val="FFFFFF"/>
                </a:highligh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Kiedyś zbudowana z sproszkowanego tlenku żelaza lub chromu. Teraz zawiera w sobie mieszanine drobnych ziarenek ferrytu baru z elastycznym tworzywem sztucznym.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Zastosowanie</a:t>
            </a:r>
            <a:endParaRPr lang="en-US"/>
          </a:p>
        </p:txBody>
      </p:sp>
      <p:sp>
        <p:nvSpPr>
          <p:cNvPr id="162" name="Google Shape;162;p18"/>
          <p:cNvSpPr txBox="1"/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-do umieszczenia reklam na elementach stalowych bez użycia kleju.</a:t>
            </a:r>
            <a:endParaRPr sz="2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2400"/>
              <a:t>-kiedyś używano do opytycznego zapisu na płytach DVD i CD oraz pamięci typu flash</a:t>
            </a:r>
            <a:endParaRPr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/>
          <p:nvPr>
            <p:ph type="title"/>
          </p:nvPr>
        </p:nvSpPr>
        <p:spPr>
          <a:xfrm>
            <a:off x="1466350" y="1746100"/>
            <a:ext cx="61362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DZIĘKUJEMY ZA UWAGĘ ! </a:t>
            </a:r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1093</Words>
  <Application>WPS Presentation</Application>
  <PresentationFormat/>
  <Paragraphs>31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SimSun</vt:lpstr>
      <vt:lpstr>Wingdings</vt:lpstr>
      <vt:lpstr>Arial</vt:lpstr>
      <vt:lpstr>Nunito</vt:lpstr>
      <vt:lpstr>Calibri</vt:lpstr>
      <vt:lpstr>Microsoft YaHei</vt:lpstr>
      <vt:lpstr/>
      <vt:lpstr>Arial Unicode MS</vt:lpstr>
      <vt:lpstr>Shift</vt:lpstr>
      <vt:lpstr>Taśmy magnetyczne</vt:lpstr>
      <vt:lpstr>Co to jest ?</vt:lpstr>
      <vt:lpstr>Historia </vt:lpstr>
      <vt:lpstr>Schemat </vt:lpstr>
      <vt:lpstr>Budowa</vt:lpstr>
      <vt:lpstr>Zastosowanie</vt:lpstr>
      <vt:lpstr>DZIĘKUJEMY ZA UWAGĘ 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Taśmy magnetyczne</dc:title>
  <dc:creator/>
  <cp:lastModifiedBy>pawel</cp:lastModifiedBy>
  <cp:revision>1</cp:revision>
  <dcterms:created xsi:type="dcterms:W3CDTF">2020-03-09T14:21:39Z</dcterms:created>
  <dcterms:modified xsi:type="dcterms:W3CDTF">2020-03-09T14:21:42Z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1045-11.2.0.9085</vt:lpwstr>
  </property>
</Properties>
</file>