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62" r:id="rId4"/>
    <p:sldId id="257" r:id="rId5"/>
    <p:sldId id="258" r:id="rId6"/>
    <p:sldId id="259" r:id="rId7"/>
    <p:sldId id="260" r:id="rId8"/>
    <p:sldId id="261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  <a:endParaRPr lang="pl-PL"/>
          </a:p>
          <a:p>
            <a:pPr lvl="1"/>
            <a:r>
              <a:rPr lang="pl-PL"/>
              <a:t>Drugi poziom</a:t>
            </a:r>
            <a:endParaRPr lang="pl-PL"/>
          </a:p>
          <a:p>
            <a:pPr lvl="2"/>
            <a:r>
              <a:rPr lang="pl-PL"/>
              <a:t>Trzeci poziom</a:t>
            </a:r>
            <a:endParaRPr lang="pl-PL"/>
          </a:p>
          <a:p>
            <a:pPr lvl="3"/>
            <a:r>
              <a:rPr lang="pl-PL"/>
              <a:t>Czwarty poziom</a:t>
            </a:r>
            <a:endParaRPr lang="pl-PL"/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anose="05040102010807070707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pl.wikipedia.org/wiki/Magne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pl-PL" b="1" dirty="0"/>
              <a:t>MAGNES NEODYMOWY</a:t>
            </a:r>
            <a:br>
              <a:rPr lang="pl-PL" dirty="0"/>
            </a:b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pl-PL" dirty="0"/>
              <a:t>Wykonali: Aleksandra Frala i Kamil Krawczyk</a:t>
            </a:r>
            <a:endParaRPr lang="pl-PL" dirty="0"/>
          </a:p>
          <a:p>
            <a:pPr algn="r"/>
            <a:r>
              <a:rPr lang="pl-PL" dirty="0"/>
              <a:t>Klasa 8 </a:t>
            </a:r>
            <a:endParaRPr lang="pl-PL" dirty="0"/>
          </a:p>
          <a:p>
            <a:pPr algn="r"/>
            <a:r>
              <a:rPr lang="pl-PL" dirty="0"/>
              <a:t>Rok szkolny 2019/2020</a:t>
            </a:r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9726" y="3974410"/>
            <a:ext cx="2553735" cy="2781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Jak wygląda magnes neodymowy?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/>
              <a:t>Magnesy </a:t>
            </a:r>
            <a:r>
              <a:rPr lang="pl-PL" sz="2400"/>
              <a:t>neodymowe są </a:t>
            </a:r>
            <a:r>
              <a:rPr lang="pl-PL" sz="2400" dirty="0"/>
              <a:t>bardzo kruche i mało odporne na korozję, dlatego powleka się je warstwą zabezpieczającą.</a:t>
            </a:r>
            <a:r>
              <a:rPr lang="pl-PL" dirty="0">
                <a:hlinkClick r:id="rId1" tooltip="Magnes"/>
              </a:rPr>
              <a:t> </a:t>
            </a:r>
            <a:endParaRPr lang="pl-PL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/>
              <a:t>Ciekawostka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3048000" y="241333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Ogromną zaletą magnesów neodymowych jest trwałość na przemijający czas – z pewnością nie stracą magnetyzmu za naszego życia, gdyż przez 10 lat ubędzie im zaledwie 1% mocy. Maksymalna temperatura pracy w jakiej mogą pracować magnesy neodymowe to 220 </a:t>
            </a:r>
            <a:r>
              <a:rPr lang="pl-PL" dirty="0" err="1"/>
              <a:t>oC.</a:t>
            </a:r>
            <a:r>
              <a:rPr lang="pl-PL" dirty="0"/>
              <a:t> Jej przekroczenie skutkuje rozmagnesowaniem magnesu.</a:t>
            </a:r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54386" y="643592"/>
            <a:ext cx="8911687" cy="1280890"/>
          </a:xfrm>
        </p:spPr>
        <p:txBody>
          <a:bodyPr/>
          <a:lstStyle/>
          <a:p>
            <a:pPr algn="ctr"/>
            <a:r>
              <a:rPr lang="pl-PL" b="1" dirty="0"/>
              <a:t>Rodzaje magnesów neodymowych 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l-PL" sz="1400" dirty="0"/>
          </a:p>
        </p:txBody>
      </p:sp>
      <p:sp>
        <p:nvSpPr>
          <p:cNvPr id="4" name="Prostokąt 3"/>
          <p:cNvSpPr/>
          <p:nvPr/>
        </p:nvSpPr>
        <p:spPr>
          <a:xfrm>
            <a:off x="3048000" y="1582341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FF0000"/>
                </a:solidFill>
              </a:rPr>
              <a:t>Magnes neodymowy walcowy</a:t>
            </a:r>
            <a:endParaRPr lang="pl-PL" sz="2800" b="1" dirty="0">
              <a:solidFill>
                <a:srgbClr val="FF0000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5361" y="3792579"/>
            <a:ext cx="2689251" cy="2300570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3048000" y="255183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/>
              <a:t>Jednym z magnesów, które dzięki swojemu kształtowi znalazły szerokie zastosowanie w przemyśle i nie tylko, jest magnes walcowy.</a:t>
            </a:r>
            <a:r>
              <a:rPr lang="pl-PL" dirty="0">
                <a:latin typeface="Roboto Slab"/>
              </a:rPr>
              <a:t> są wykorzystywane w przemyśle na szeroką skalę. Mogą służyć jako ważny element wykrywaczy metali. Bardzo dobrze sprawdzają się też przy mocowaniu dekoracji weselnych bądź świątecznych, a to dzięki ich wysokiemu polu magnetycznemu.</a:t>
            </a:r>
            <a:endParaRPr lang="pl-PL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solidFill>
                  <a:srgbClr val="FF0000"/>
                </a:solidFill>
              </a:rPr>
              <a:t>Magnes neodymowy płytkowy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42590" y="1905000"/>
            <a:ext cx="5201409" cy="4106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solidFill>
                  <a:srgbClr val="FF0000"/>
                </a:solidFill>
              </a:rPr>
              <a:t>Magnes neodymowy pierścieniowy </a:t>
            </a:r>
            <a:endParaRPr lang="pl-PL" b="1" dirty="0">
              <a:solidFill>
                <a:srgbClr val="FF0000"/>
              </a:solidFill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60988" y="2632075"/>
            <a:ext cx="3371850" cy="278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/>
              <a:t>Zastosowania 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MAGNES NEODYMOWY </a:t>
            </a:r>
            <a:r>
              <a:rPr lang="pl-PL" dirty="0"/>
              <a:t>jest w stanie utrzymać przedmiot o masie nawet dwudziestokrotnie większej niż on sam. Bardzo duże chwytaki z magnesami neodymowymi mogą utrzymywać stalowe przedmioty o masie nawet kilkuset kilogramów. Magnesy te w przeciwieństwie do elektromagnesów nie wymagają zasilania.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223" y="3816627"/>
            <a:ext cx="2489882" cy="2749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Znalezione obrazy dla zapytania dziękujemy zA UWAGĘ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218" y="854979"/>
            <a:ext cx="6701044" cy="505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Smuga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1313</Words>
  <Application>WPS Presentation</Application>
  <PresentationFormat>Panoramiczny</PresentationFormat>
  <Paragraphs>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SimSun</vt:lpstr>
      <vt:lpstr>Wingdings</vt:lpstr>
      <vt:lpstr>Wingdings 3</vt:lpstr>
      <vt:lpstr>Arial</vt:lpstr>
      <vt:lpstr>Roboto Slab</vt:lpstr>
      <vt:lpstr>Segoe Print</vt:lpstr>
      <vt:lpstr>Century Gothic</vt:lpstr>
      <vt:lpstr>Microsoft YaHei</vt:lpstr>
      <vt:lpstr/>
      <vt:lpstr>Arial Unicode MS</vt:lpstr>
      <vt:lpstr>Calibri</vt:lpstr>
      <vt:lpstr>Smuga</vt:lpstr>
      <vt:lpstr>MAGNES NEODYMOWY </vt:lpstr>
      <vt:lpstr>Jak wygląda magnes neodymowy?</vt:lpstr>
      <vt:lpstr>Ciekawostka</vt:lpstr>
      <vt:lpstr>Rodzaje magnesów neodymowych </vt:lpstr>
      <vt:lpstr>Magnes neodymowy płytkowy</vt:lpstr>
      <vt:lpstr>Magnes neodymowy pierścieniowy </vt:lpstr>
      <vt:lpstr>Zastosowania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MAGNES NEODYMOWY</dc:title>
  <dc:creator>Klasa 8</dc:creator>
  <cp:lastModifiedBy>pawel</cp:lastModifiedBy>
  <cp:revision>8</cp:revision>
  <dcterms:created xsi:type="dcterms:W3CDTF">2020-01-14T12:39:00Z</dcterms:created>
  <dcterms:modified xsi:type="dcterms:W3CDTF">2020-03-09T14:15:11Z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1045-11.2.0.9085</vt:lpwstr>
  </property>
</Properties>
</file>